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18288000" cy="10287000"/>
  <p:notesSz cx="6858000" cy="9144000"/>
  <p:embeddedFontLst>
    <p:embeddedFont>
      <p:font typeface="Lilita One" charset="1" panose="0200000000000000000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fonts/font13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4.gif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4.png" Type="http://schemas.openxmlformats.org/officeDocument/2006/relationships/image"/><Relationship Id="rId11" Target="../media/image15.svg" Type="http://schemas.openxmlformats.org/officeDocument/2006/relationships/image"/><Relationship Id="rId12" Target="../media/image2.png" Type="http://schemas.openxmlformats.org/officeDocument/2006/relationships/image"/><Relationship Id="rId13" Target="../media/image3.svg" Type="http://schemas.openxmlformats.org/officeDocument/2006/relationships/image"/><Relationship Id="rId14" Target="../media/image16.png" Type="http://schemas.openxmlformats.org/officeDocument/2006/relationships/image"/><Relationship Id="rId2" Target="../media/image1.png" Type="http://schemas.openxmlformats.org/officeDocument/2006/relationships/image"/><Relationship Id="rId3" Target="../media/image7.png" Type="http://schemas.openxmlformats.org/officeDocument/2006/relationships/image"/><Relationship Id="rId4" Target="../media/image8.png" Type="http://schemas.openxmlformats.org/officeDocument/2006/relationships/image"/><Relationship Id="rId5" Target="../media/image9.svg" Type="http://schemas.openxmlformats.org/officeDocument/2006/relationships/image"/><Relationship Id="rId6" Target="../media/image10.png" Type="http://schemas.openxmlformats.org/officeDocument/2006/relationships/image"/><Relationship Id="rId7" Target="../media/image11.svg" Type="http://schemas.openxmlformats.org/officeDocument/2006/relationships/image"/><Relationship Id="rId8" Target="../media/image12.png" Type="http://schemas.openxmlformats.org/officeDocument/2006/relationships/image"/><Relationship Id="rId9" Target="../media/image13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2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17.png" Type="http://schemas.openxmlformats.org/officeDocument/2006/relationships/image"/><Relationship Id="rId6" Target="../media/image18.svg" Type="http://schemas.openxmlformats.org/officeDocument/2006/relationships/image"/><Relationship Id="rId7" Target="../media/image19.png" Type="http://schemas.openxmlformats.org/officeDocument/2006/relationships/image"/><Relationship Id="rId8" Target="../media/image20.svg" Type="http://schemas.openxmlformats.org/officeDocument/2006/relationships/image"/><Relationship Id="rId9" Target="../media/image21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5.png" Type="http://schemas.openxmlformats.org/officeDocument/2006/relationships/image"/><Relationship Id="rId11" Target="../media/image26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17.png" Type="http://schemas.openxmlformats.org/officeDocument/2006/relationships/image"/><Relationship Id="rId6" Target="../media/image18.svg" Type="http://schemas.openxmlformats.org/officeDocument/2006/relationships/image"/><Relationship Id="rId7" Target="../media/image21.png" Type="http://schemas.openxmlformats.org/officeDocument/2006/relationships/image"/><Relationship Id="rId8" Target="../media/image23.png" Type="http://schemas.openxmlformats.org/officeDocument/2006/relationships/image"/><Relationship Id="rId9" Target="../media/image24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9.svg" Type="http://schemas.openxmlformats.org/officeDocument/2006/relationships/image"/><Relationship Id="rId11" Target="../media/image5.png" Type="http://schemas.openxmlformats.org/officeDocument/2006/relationships/image"/><Relationship Id="rId12" Target="../media/image6.svg" Type="http://schemas.openxmlformats.org/officeDocument/2006/relationships/image"/><Relationship Id="rId13" Target="../media/image7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21.png" Type="http://schemas.openxmlformats.org/officeDocument/2006/relationships/image"/><Relationship Id="rId6" Target="../media/image25.png" Type="http://schemas.openxmlformats.org/officeDocument/2006/relationships/image"/><Relationship Id="rId7" Target="../media/image26.png" Type="http://schemas.openxmlformats.org/officeDocument/2006/relationships/image"/><Relationship Id="rId8" Target="../media/image27.png" Type="http://schemas.openxmlformats.org/officeDocument/2006/relationships/image"/><Relationship Id="rId9" Target="../media/image28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9.svg" Type="http://schemas.openxmlformats.org/officeDocument/2006/relationships/image"/><Relationship Id="rId11" Target="../media/image23.png" Type="http://schemas.openxmlformats.org/officeDocument/2006/relationships/image"/><Relationship Id="rId12" Target="../media/image24.svg" Type="http://schemas.openxmlformats.org/officeDocument/2006/relationships/image"/><Relationship Id="rId13" Target="../media/image30.png" Type="http://schemas.openxmlformats.org/officeDocument/2006/relationships/image"/><Relationship Id="rId14" Target="../media/image31.svg" Type="http://schemas.openxmlformats.org/officeDocument/2006/relationships/image"/><Relationship Id="rId15" Target="../media/image32.png" Type="http://schemas.openxmlformats.org/officeDocument/2006/relationships/image"/><Relationship Id="rId16" Target="../media/image33.svg" Type="http://schemas.openxmlformats.org/officeDocument/2006/relationships/image"/><Relationship Id="rId17" Target="../media/image34.png" Type="http://schemas.openxmlformats.org/officeDocument/2006/relationships/image"/><Relationship Id="rId18" Target="../media/image35.sv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21.png" Type="http://schemas.openxmlformats.org/officeDocument/2006/relationships/image"/><Relationship Id="rId6" Target="../media/image25.png" Type="http://schemas.openxmlformats.org/officeDocument/2006/relationships/image"/><Relationship Id="rId7" Target="../media/image26.png" Type="http://schemas.openxmlformats.org/officeDocument/2006/relationships/image"/><Relationship Id="rId8" Target="../media/image27.png" Type="http://schemas.openxmlformats.org/officeDocument/2006/relationships/image"/><Relationship Id="rId9" Target="../media/image28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29.svg" Type="http://schemas.openxmlformats.org/officeDocument/2006/relationships/image"/><Relationship Id="rId11" Target="../media/image34.png" Type="http://schemas.openxmlformats.org/officeDocument/2006/relationships/image"/><Relationship Id="rId12" Target="../media/image35.svg" Type="http://schemas.openxmlformats.org/officeDocument/2006/relationships/image"/><Relationship Id="rId13" Target="../media/image36.png" Type="http://schemas.openxmlformats.org/officeDocument/2006/relationships/image"/><Relationship Id="rId14" Target="../media/image37.sv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svg" Type="http://schemas.openxmlformats.org/officeDocument/2006/relationships/image"/><Relationship Id="rId5" Target="../media/image21.png" Type="http://schemas.openxmlformats.org/officeDocument/2006/relationships/image"/><Relationship Id="rId6" Target="../media/image25.png" Type="http://schemas.openxmlformats.org/officeDocument/2006/relationships/image"/><Relationship Id="rId7" Target="../media/image26.png" Type="http://schemas.openxmlformats.org/officeDocument/2006/relationships/image"/><Relationship Id="rId8" Target="../media/image27.png" Type="http://schemas.openxmlformats.org/officeDocument/2006/relationships/image"/><Relationship Id="rId9" Target="../media/image28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391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90588" y="-3292403"/>
            <a:ext cx="17706823" cy="13324384"/>
          </a:xfrm>
          <a:custGeom>
            <a:avLst/>
            <a:gdLst/>
            <a:ahLst/>
            <a:cxnLst/>
            <a:rect r="r" b="b" t="t" l="l"/>
            <a:pathLst>
              <a:path h="13324384" w="17706823">
                <a:moveTo>
                  <a:pt x="0" y="0"/>
                </a:moveTo>
                <a:lnTo>
                  <a:pt x="17706824" y="0"/>
                </a:lnTo>
                <a:lnTo>
                  <a:pt x="17706824" y="13324385"/>
                </a:lnTo>
                <a:lnTo>
                  <a:pt x="0" y="1332438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3153480"/>
            <a:ext cx="4176146" cy="2639324"/>
          </a:xfrm>
          <a:custGeom>
            <a:avLst/>
            <a:gdLst/>
            <a:ahLst/>
            <a:cxnLst/>
            <a:rect r="r" b="b" t="t" l="l"/>
            <a:pathLst>
              <a:path h="2639324" w="4176146">
                <a:moveTo>
                  <a:pt x="0" y="0"/>
                </a:moveTo>
                <a:lnTo>
                  <a:pt x="4176146" y="0"/>
                </a:lnTo>
                <a:lnTo>
                  <a:pt x="4176146" y="2639324"/>
                </a:lnTo>
                <a:lnTo>
                  <a:pt x="0" y="263932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pic>
        <p:nvPicPr>
          <p:cNvPr name="Picture 4" id="4"/>
          <p:cNvPicPr>
            <a:picLocks noChangeAspect="true"/>
          </p:cNvPicPr>
          <p:nvPr/>
        </p:nvPicPr>
        <p:blipFill>
          <a:blip r:embed="rId5"/>
          <a:srcRect l="0" t="0" r="0" b="0"/>
          <a:stretch>
            <a:fillRect/>
          </a:stretch>
        </p:blipFill>
        <p:spPr>
          <a:xfrm flipH="false" flipV="false" rot="0">
            <a:off x="12050509" y="260866"/>
            <a:ext cx="6237491" cy="4771681"/>
          </a:xfrm>
          <a:prstGeom prst="rect">
            <a:avLst/>
          </a:prstGeom>
        </p:spPr>
      </p:pic>
      <p:sp>
        <p:nvSpPr>
          <p:cNvPr name="Freeform 5" id="5"/>
          <p:cNvSpPr/>
          <p:nvPr/>
        </p:nvSpPr>
        <p:spPr>
          <a:xfrm flipH="false" flipV="false" rot="0">
            <a:off x="5794151" y="2415742"/>
            <a:ext cx="5897362" cy="4481995"/>
          </a:xfrm>
          <a:custGeom>
            <a:avLst/>
            <a:gdLst/>
            <a:ahLst/>
            <a:cxnLst/>
            <a:rect r="r" b="b" t="t" l="l"/>
            <a:pathLst>
              <a:path h="4481995" w="5897362">
                <a:moveTo>
                  <a:pt x="0" y="0"/>
                </a:moveTo>
                <a:lnTo>
                  <a:pt x="5897362" y="0"/>
                </a:lnTo>
                <a:lnTo>
                  <a:pt x="5897362" y="4481995"/>
                </a:lnTo>
                <a:lnTo>
                  <a:pt x="0" y="448199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290588" y="7059662"/>
            <a:ext cx="17477584" cy="278340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718"/>
              </a:lnSpc>
              <a:spcBef>
                <a:spcPct val="0"/>
              </a:spcBef>
            </a:pPr>
            <a:r>
              <a:rPr lang="en-US" sz="10508">
                <a:solidFill>
                  <a:srgbClr val="FFFFFF"/>
                </a:solidFill>
                <a:latin typeface="Lilita One"/>
                <a:ea typeface="Lilita One"/>
                <a:cs typeface="Lilita One"/>
                <a:sym typeface="Lilita One"/>
              </a:rPr>
              <a:t>The Story of </a:t>
            </a:r>
          </a:p>
          <a:p>
            <a:pPr algn="ctr">
              <a:lnSpc>
                <a:spcPts val="10718"/>
              </a:lnSpc>
              <a:spcBef>
                <a:spcPct val="0"/>
              </a:spcBef>
            </a:pPr>
            <a:r>
              <a:rPr lang="en-US" sz="10508">
                <a:solidFill>
                  <a:srgbClr val="FFFFFF"/>
                </a:solidFill>
                <a:latin typeface="Lilita One"/>
                <a:ea typeface="Lilita One"/>
                <a:cs typeface="Lilita One"/>
                <a:sym typeface="Lilita One"/>
              </a:rPr>
              <a:t>the Lantern Festival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391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90588" y="-3322547"/>
            <a:ext cx="17706823" cy="13324384"/>
          </a:xfrm>
          <a:custGeom>
            <a:avLst/>
            <a:gdLst/>
            <a:ahLst/>
            <a:cxnLst/>
            <a:rect r="r" b="b" t="t" l="l"/>
            <a:pathLst>
              <a:path h="13324384" w="17706823">
                <a:moveTo>
                  <a:pt x="0" y="0"/>
                </a:moveTo>
                <a:lnTo>
                  <a:pt x="17706824" y="0"/>
                </a:lnTo>
                <a:lnTo>
                  <a:pt x="17706824" y="13324384"/>
                </a:lnTo>
                <a:lnTo>
                  <a:pt x="0" y="1332438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8370182" y="536979"/>
            <a:ext cx="3157714" cy="5888510"/>
            <a:chOff x="0" y="0"/>
            <a:chExt cx="4210285" cy="7851347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4210285" cy="7851347"/>
            </a:xfrm>
            <a:custGeom>
              <a:avLst/>
              <a:gdLst/>
              <a:ahLst/>
              <a:cxnLst/>
              <a:rect r="r" b="b" t="t" l="l"/>
              <a:pathLst>
                <a:path h="7851347" w="4210285">
                  <a:moveTo>
                    <a:pt x="0" y="0"/>
                  </a:moveTo>
                  <a:lnTo>
                    <a:pt x="4210285" y="0"/>
                  </a:lnTo>
                  <a:lnTo>
                    <a:pt x="4210285" y="7851347"/>
                  </a:lnTo>
                  <a:lnTo>
                    <a:pt x="0" y="785134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984429" y="1603734"/>
              <a:ext cx="2241426" cy="305649"/>
            </a:xfrm>
            <a:custGeom>
              <a:avLst/>
              <a:gdLst/>
              <a:ahLst/>
              <a:cxnLst/>
              <a:rect r="r" b="b" t="t" l="l"/>
              <a:pathLst>
                <a:path h="305649" w="2241426">
                  <a:moveTo>
                    <a:pt x="0" y="0"/>
                  </a:moveTo>
                  <a:lnTo>
                    <a:pt x="2241427" y="0"/>
                  </a:lnTo>
                  <a:lnTo>
                    <a:pt x="2241427" y="305649"/>
                  </a:lnTo>
                  <a:lnTo>
                    <a:pt x="0" y="3056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1658723" y="2844488"/>
              <a:ext cx="892838" cy="352265"/>
            </a:xfrm>
            <a:custGeom>
              <a:avLst/>
              <a:gdLst/>
              <a:ahLst/>
              <a:cxnLst/>
              <a:rect r="r" b="b" t="t" l="l"/>
              <a:pathLst>
                <a:path h="352265" w="892838">
                  <a:moveTo>
                    <a:pt x="0" y="0"/>
                  </a:moveTo>
                  <a:lnTo>
                    <a:pt x="892839" y="0"/>
                  </a:lnTo>
                  <a:lnTo>
                    <a:pt x="892839" y="352265"/>
                  </a:lnTo>
                  <a:lnTo>
                    <a:pt x="0" y="3522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7" id="7"/>
            <p:cNvSpPr/>
            <p:nvPr/>
          </p:nvSpPr>
          <p:spPr>
            <a:xfrm flipH="false" flipV="false" rot="0">
              <a:off x="2551562" y="2407187"/>
              <a:ext cx="305649" cy="567929"/>
            </a:xfrm>
            <a:custGeom>
              <a:avLst/>
              <a:gdLst/>
              <a:ahLst/>
              <a:cxnLst/>
              <a:rect r="r" b="b" t="t" l="l"/>
              <a:pathLst>
                <a:path h="567929" w="305649">
                  <a:moveTo>
                    <a:pt x="0" y="0"/>
                  </a:moveTo>
                  <a:lnTo>
                    <a:pt x="305649" y="0"/>
                  </a:lnTo>
                  <a:lnTo>
                    <a:pt x="305649" y="567929"/>
                  </a:lnTo>
                  <a:lnTo>
                    <a:pt x="0" y="5679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8" id="8"/>
          <p:cNvSpPr/>
          <p:nvPr/>
        </p:nvSpPr>
        <p:spPr>
          <a:xfrm flipH="false" flipV="false" rot="0">
            <a:off x="13112284" y="1028700"/>
            <a:ext cx="3028682" cy="3551759"/>
          </a:xfrm>
          <a:custGeom>
            <a:avLst/>
            <a:gdLst/>
            <a:ahLst/>
            <a:cxnLst/>
            <a:rect r="r" b="b" t="t" l="l"/>
            <a:pathLst>
              <a:path h="3551759" w="3028682">
                <a:moveTo>
                  <a:pt x="0" y="0"/>
                </a:moveTo>
                <a:lnTo>
                  <a:pt x="3028682" y="0"/>
                </a:lnTo>
                <a:lnTo>
                  <a:pt x="3028682" y="3551759"/>
                </a:lnTo>
                <a:lnTo>
                  <a:pt x="0" y="355175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6140966" y="-37079"/>
            <a:ext cx="2147034" cy="2517844"/>
          </a:xfrm>
          <a:custGeom>
            <a:avLst/>
            <a:gdLst/>
            <a:ahLst/>
            <a:cxnLst/>
            <a:rect r="r" b="b" t="t" l="l"/>
            <a:pathLst>
              <a:path h="2517844" w="2147034">
                <a:moveTo>
                  <a:pt x="0" y="0"/>
                </a:moveTo>
                <a:lnTo>
                  <a:pt x="2147034" y="0"/>
                </a:lnTo>
                <a:lnTo>
                  <a:pt x="2147034" y="2517844"/>
                </a:lnTo>
                <a:lnTo>
                  <a:pt x="0" y="251784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290588" y="-290962"/>
            <a:ext cx="4176146" cy="2639324"/>
          </a:xfrm>
          <a:custGeom>
            <a:avLst/>
            <a:gdLst/>
            <a:ahLst/>
            <a:cxnLst/>
            <a:rect r="r" b="b" t="t" l="l"/>
            <a:pathLst>
              <a:path h="2639324" w="4176146">
                <a:moveTo>
                  <a:pt x="0" y="0"/>
                </a:moveTo>
                <a:lnTo>
                  <a:pt x="4176146" y="0"/>
                </a:lnTo>
                <a:lnTo>
                  <a:pt x="4176146" y="2639324"/>
                </a:lnTo>
                <a:lnTo>
                  <a:pt x="0" y="2639324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4888931" y="3481235"/>
            <a:ext cx="3399069" cy="2198449"/>
          </a:xfrm>
          <a:custGeom>
            <a:avLst/>
            <a:gdLst/>
            <a:ahLst/>
            <a:cxnLst/>
            <a:rect r="r" b="b" t="t" l="l"/>
            <a:pathLst>
              <a:path h="2198449" w="3399069">
                <a:moveTo>
                  <a:pt x="0" y="0"/>
                </a:moveTo>
                <a:lnTo>
                  <a:pt x="3399069" y="0"/>
                </a:lnTo>
                <a:lnTo>
                  <a:pt x="3399069" y="2198448"/>
                </a:lnTo>
                <a:lnTo>
                  <a:pt x="0" y="2198448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 l="0" t="0" r="-1801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1482296" y="5239389"/>
            <a:ext cx="15399609" cy="33714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8947"/>
              </a:lnSpc>
            </a:pPr>
            <a:r>
              <a:rPr lang="en-US" sz="6391">
                <a:solidFill>
                  <a:srgbClr val="FFFFFF"/>
                </a:solidFill>
                <a:latin typeface="Lilita One"/>
                <a:ea typeface="Lilita One"/>
                <a:cs typeface="Lilita One"/>
                <a:sym typeface="Lilita One"/>
              </a:rPr>
              <a:t>Long ago, </a:t>
            </a:r>
          </a:p>
          <a:p>
            <a:pPr algn="just">
              <a:lnSpc>
                <a:spcPts val="8947"/>
              </a:lnSpc>
            </a:pPr>
            <a:r>
              <a:rPr lang="en-US" sz="6391">
                <a:solidFill>
                  <a:srgbClr val="FFFFFF"/>
                </a:solidFill>
                <a:latin typeface="Lilita One"/>
                <a:ea typeface="Lilita One"/>
                <a:cs typeface="Lilita One"/>
                <a:sym typeface="Lilita One"/>
              </a:rPr>
              <a:t>a palace maid named Yuanxiao </a:t>
            </a:r>
          </a:p>
          <a:p>
            <a:pPr algn="just">
              <a:lnSpc>
                <a:spcPts val="8947"/>
              </a:lnSpc>
            </a:pPr>
            <a:r>
              <a:rPr lang="en-US" sz="6391">
                <a:solidFill>
                  <a:srgbClr val="FFFFFF"/>
                </a:solidFill>
                <a:latin typeface="Lilita One"/>
                <a:ea typeface="Lilita One"/>
                <a:cs typeface="Lilita One"/>
                <a:sym typeface="Lilita One"/>
              </a:rPr>
              <a:t>missed her family and felt very sad.</a:t>
            </a:r>
          </a:p>
        </p:txBody>
      </p:sp>
      <p:sp>
        <p:nvSpPr>
          <p:cNvPr name="Freeform 13" id="13"/>
          <p:cNvSpPr/>
          <p:nvPr/>
        </p:nvSpPr>
        <p:spPr>
          <a:xfrm flipH="false" flipV="false" rot="0">
            <a:off x="0" y="-169555"/>
            <a:ext cx="5776565" cy="3650789"/>
          </a:xfrm>
          <a:custGeom>
            <a:avLst/>
            <a:gdLst/>
            <a:ahLst/>
            <a:cxnLst/>
            <a:rect r="r" b="b" t="t" l="l"/>
            <a:pathLst>
              <a:path h="3650789" w="5776565">
                <a:moveTo>
                  <a:pt x="0" y="0"/>
                </a:moveTo>
                <a:lnTo>
                  <a:pt x="5776565" y="0"/>
                </a:lnTo>
                <a:lnTo>
                  <a:pt x="5776565" y="3650790"/>
                </a:lnTo>
                <a:lnTo>
                  <a:pt x="0" y="365079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391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90588" y="-3322547"/>
            <a:ext cx="17706823" cy="13324384"/>
          </a:xfrm>
          <a:custGeom>
            <a:avLst/>
            <a:gdLst/>
            <a:ahLst/>
            <a:cxnLst/>
            <a:rect r="r" b="b" t="t" l="l"/>
            <a:pathLst>
              <a:path h="13324384" w="17706823">
                <a:moveTo>
                  <a:pt x="0" y="0"/>
                </a:moveTo>
                <a:lnTo>
                  <a:pt x="17706824" y="0"/>
                </a:lnTo>
                <a:lnTo>
                  <a:pt x="17706824" y="13324384"/>
                </a:lnTo>
                <a:lnTo>
                  <a:pt x="0" y="1332438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290588" y="-290962"/>
            <a:ext cx="4176146" cy="2639324"/>
          </a:xfrm>
          <a:custGeom>
            <a:avLst/>
            <a:gdLst/>
            <a:ahLst/>
            <a:cxnLst/>
            <a:rect r="r" b="b" t="t" l="l"/>
            <a:pathLst>
              <a:path h="2639324" w="4176146">
                <a:moveTo>
                  <a:pt x="0" y="0"/>
                </a:moveTo>
                <a:lnTo>
                  <a:pt x="4176146" y="0"/>
                </a:lnTo>
                <a:lnTo>
                  <a:pt x="4176146" y="2639324"/>
                </a:lnTo>
                <a:lnTo>
                  <a:pt x="0" y="263932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0986710" y="2595500"/>
            <a:ext cx="4518590" cy="6662800"/>
          </a:xfrm>
          <a:custGeom>
            <a:avLst/>
            <a:gdLst/>
            <a:ahLst/>
            <a:cxnLst/>
            <a:rect r="r" b="b" t="t" l="l"/>
            <a:pathLst>
              <a:path h="6662800" w="4518590">
                <a:moveTo>
                  <a:pt x="0" y="0"/>
                </a:moveTo>
                <a:lnTo>
                  <a:pt x="4518590" y="0"/>
                </a:lnTo>
                <a:lnTo>
                  <a:pt x="4518590" y="6662800"/>
                </a:lnTo>
                <a:lnTo>
                  <a:pt x="0" y="6662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1687348">
            <a:off x="14477667" y="1718983"/>
            <a:ext cx="1218358" cy="1753033"/>
          </a:xfrm>
          <a:custGeom>
            <a:avLst/>
            <a:gdLst/>
            <a:ahLst/>
            <a:cxnLst/>
            <a:rect r="r" b="b" t="t" l="l"/>
            <a:pathLst>
              <a:path h="1753033" w="1218358">
                <a:moveTo>
                  <a:pt x="0" y="0"/>
                </a:moveTo>
                <a:lnTo>
                  <a:pt x="1218359" y="0"/>
                </a:lnTo>
                <a:lnTo>
                  <a:pt x="1218359" y="1753034"/>
                </a:lnTo>
                <a:lnTo>
                  <a:pt x="0" y="175303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1823086" y="-31167"/>
            <a:ext cx="2862592" cy="2379529"/>
          </a:xfrm>
          <a:custGeom>
            <a:avLst/>
            <a:gdLst/>
            <a:ahLst/>
            <a:cxnLst/>
            <a:rect r="r" b="b" t="t" l="l"/>
            <a:pathLst>
              <a:path h="2379529" w="2862592">
                <a:moveTo>
                  <a:pt x="0" y="0"/>
                </a:moveTo>
                <a:lnTo>
                  <a:pt x="2862592" y="0"/>
                </a:lnTo>
                <a:lnTo>
                  <a:pt x="2862592" y="2379529"/>
                </a:lnTo>
                <a:lnTo>
                  <a:pt x="0" y="237952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4290443" y="6597332"/>
            <a:ext cx="1592806" cy="2569042"/>
          </a:xfrm>
          <a:custGeom>
            <a:avLst/>
            <a:gdLst/>
            <a:ahLst/>
            <a:cxnLst/>
            <a:rect r="r" b="b" t="t" l="l"/>
            <a:pathLst>
              <a:path h="2569042" w="1592806">
                <a:moveTo>
                  <a:pt x="0" y="0"/>
                </a:moveTo>
                <a:lnTo>
                  <a:pt x="1592807" y="0"/>
                </a:lnTo>
                <a:lnTo>
                  <a:pt x="1592807" y="2569042"/>
                </a:lnTo>
                <a:lnTo>
                  <a:pt x="0" y="2569042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028700" y="4359364"/>
            <a:ext cx="12734705" cy="22379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8947"/>
              </a:lnSpc>
            </a:pPr>
            <a:r>
              <a:rPr lang="en-US" sz="6391">
                <a:solidFill>
                  <a:srgbClr val="FFFFFF"/>
                </a:solidFill>
                <a:latin typeface="Lilita One"/>
                <a:ea typeface="Lilita One"/>
                <a:cs typeface="Lilita One"/>
                <a:sym typeface="Lilita One"/>
              </a:rPr>
              <a:t>A wise man, Dongfang Shuo, </a:t>
            </a:r>
          </a:p>
          <a:p>
            <a:pPr algn="just">
              <a:lnSpc>
                <a:spcPts val="8947"/>
              </a:lnSpc>
            </a:pPr>
            <a:r>
              <a:rPr lang="en-US" sz="6391">
                <a:solidFill>
                  <a:srgbClr val="FFFFFF"/>
                </a:solidFill>
                <a:latin typeface="Lilita One"/>
                <a:ea typeface="Lilita One"/>
                <a:cs typeface="Lilita One"/>
                <a:sym typeface="Lilita One"/>
              </a:rPr>
              <a:t>came up with a plan. 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391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90588" y="-3322547"/>
            <a:ext cx="17706823" cy="13324384"/>
          </a:xfrm>
          <a:custGeom>
            <a:avLst/>
            <a:gdLst/>
            <a:ahLst/>
            <a:cxnLst/>
            <a:rect r="r" b="b" t="t" l="l"/>
            <a:pathLst>
              <a:path h="13324384" w="17706823">
                <a:moveTo>
                  <a:pt x="0" y="0"/>
                </a:moveTo>
                <a:lnTo>
                  <a:pt x="17706824" y="0"/>
                </a:lnTo>
                <a:lnTo>
                  <a:pt x="17706824" y="13324384"/>
                </a:lnTo>
                <a:lnTo>
                  <a:pt x="0" y="1332438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0" y="1772189"/>
            <a:ext cx="4176146" cy="2639324"/>
          </a:xfrm>
          <a:custGeom>
            <a:avLst/>
            <a:gdLst/>
            <a:ahLst/>
            <a:cxnLst/>
            <a:rect r="r" b="b" t="t" l="l"/>
            <a:pathLst>
              <a:path h="2639324" w="4176146">
                <a:moveTo>
                  <a:pt x="0" y="0"/>
                </a:moveTo>
                <a:lnTo>
                  <a:pt x="4176146" y="0"/>
                </a:lnTo>
                <a:lnTo>
                  <a:pt x="4176146" y="2639324"/>
                </a:lnTo>
                <a:lnTo>
                  <a:pt x="0" y="263932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2852644" y="796324"/>
            <a:ext cx="2948176" cy="4347176"/>
          </a:xfrm>
          <a:custGeom>
            <a:avLst/>
            <a:gdLst/>
            <a:ahLst/>
            <a:cxnLst/>
            <a:rect r="r" b="b" t="t" l="l"/>
            <a:pathLst>
              <a:path h="4347176" w="2948176">
                <a:moveTo>
                  <a:pt x="0" y="0"/>
                </a:moveTo>
                <a:lnTo>
                  <a:pt x="2948176" y="0"/>
                </a:lnTo>
                <a:lnTo>
                  <a:pt x="2948176" y="4347176"/>
                </a:lnTo>
                <a:lnTo>
                  <a:pt x="0" y="434717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8889002" y="433229"/>
            <a:ext cx="3963642" cy="3294778"/>
          </a:xfrm>
          <a:custGeom>
            <a:avLst/>
            <a:gdLst/>
            <a:ahLst/>
            <a:cxnLst/>
            <a:rect r="r" b="b" t="t" l="l"/>
            <a:pathLst>
              <a:path h="3294778" w="3963642">
                <a:moveTo>
                  <a:pt x="0" y="0"/>
                </a:moveTo>
                <a:lnTo>
                  <a:pt x="3963642" y="0"/>
                </a:lnTo>
                <a:lnTo>
                  <a:pt x="3963642" y="3294778"/>
                </a:lnTo>
                <a:lnTo>
                  <a:pt x="0" y="329477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9862207" y="1419371"/>
            <a:ext cx="4052690" cy="5397045"/>
          </a:xfrm>
          <a:custGeom>
            <a:avLst/>
            <a:gdLst/>
            <a:ahLst/>
            <a:cxnLst/>
            <a:rect r="r" b="b" t="t" l="l"/>
            <a:pathLst>
              <a:path h="5397045" w="4052690">
                <a:moveTo>
                  <a:pt x="0" y="0"/>
                </a:moveTo>
                <a:lnTo>
                  <a:pt x="4052690" y="0"/>
                </a:lnTo>
                <a:lnTo>
                  <a:pt x="4052690" y="5397045"/>
                </a:lnTo>
                <a:lnTo>
                  <a:pt x="0" y="5397045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8033038" y="2208818"/>
            <a:ext cx="3015590" cy="3038378"/>
          </a:xfrm>
          <a:custGeom>
            <a:avLst/>
            <a:gdLst/>
            <a:ahLst/>
            <a:cxnLst/>
            <a:rect r="r" b="b" t="t" l="l"/>
            <a:pathLst>
              <a:path h="3038378" w="3015590">
                <a:moveTo>
                  <a:pt x="0" y="0"/>
                </a:moveTo>
                <a:lnTo>
                  <a:pt x="3015591" y="0"/>
                </a:lnTo>
                <a:lnTo>
                  <a:pt x="3015591" y="3038378"/>
                </a:lnTo>
                <a:lnTo>
                  <a:pt x="0" y="303837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5297005" y="2574248"/>
            <a:ext cx="2374840" cy="1543646"/>
          </a:xfrm>
          <a:custGeom>
            <a:avLst/>
            <a:gdLst/>
            <a:ahLst/>
            <a:cxnLst/>
            <a:rect r="r" b="b" t="t" l="l"/>
            <a:pathLst>
              <a:path h="1543646" w="2374840">
                <a:moveTo>
                  <a:pt x="0" y="0"/>
                </a:moveTo>
                <a:lnTo>
                  <a:pt x="2374840" y="0"/>
                </a:lnTo>
                <a:lnTo>
                  <a:pt x="2374840" y="1543646"/>
                </a:lnTo>
                <a:lnTo>
                  <a:pt x="0" y="1543646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424935" y="5468628"/>
            <a:ext cx="15834365" cy="33714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947"/>
              </a:lnSpc>
              <a:spcBef>
                <a:spcPct val="0"/>
              </a:spcBef>
            </a:pPr>
            <a:r>
              <a:rPr lang="en-US" sz="6391">
                <a:solidFill>
                  <a:srgbClr val="FFFFFF"/>
                </a:solidFill>
                <a:latin typeface="Lilita One"/>
                <a:ea typeface="Lilita One"/>
                <a:cs typeface="Lilita One"/>
                <a:sym typeface="Lilita One"/>
              </a:rPr>
              <a:t>He told the emperor that </a:t>
            </a:r>
          </a:p>
          <a:p>
            <a:pPr algn="l">
              <a:lnSpc>
                <a:spcPts val="8947"/>
              </a:lnSpc>
              <a:spcBef>
                <a:spcPct val="0"/>
              </a:spcBef>
            </a:pPr>
            <a:r>
              <a:rPr lang="en-US" sz="6391">
                <a:solidFill>
                  <a:srgbClr val="FFFFFF"/>
                </a:solidFill>
                <a:latin typeface="Lilita One"/>
                <a:ea typeface="Lilita One"/>
                <a:cs typeface="Lilita One"/>
                <a:sym typeface="Lilita One"/>
              </a:rPr>
              <a:t>lighting lanterns and setting off fireworks would save the city from a great fire.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391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-3439977"/>
            <a:ext cx="17706823" cy="13324384"/>
          </a:xfrm>
          <a:custGeom>
            <a:avLst/>
            <a:gdLst/>
            <a:ahLst/>
            <a:cxnLst/>
            <a:rect r="r" b="b" t="t" l="l"/>
            <a:pathLst>
              <a:path h="13324384" w="17706823">
                <a:moveTo>
                  <a:pt x="0" y="0"/>
                </a:moveTo>
                <a:lnTo>
                  <a:pt x="17706823" y="0"/>
                </a:lnTo>
                <a:lnTo>
                  <a:pt x="17706823" y="13324384"/>
                </a:lnTo>
                <a:lnTo>
                  <a:pt x="0" y="1332438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171929" y="2798232"/>
            <a:ext cx="4176146" cy="2639324"/>
          </a:xfrm>
          <a:custGeom>
            <a:avLst/>
            <a:gdLst/>
            <a:ahLst/>
            <a:cxnLst/>
            <a:rect r="r" b="b" t="t" l="l"/>
            <a:pathLst>
              <a:path h="2639324" w="4176146">
                <a:moveTo>
                  <a:pt x="0" y="0"/>
                </a:moveTo>
                <a:lnTo>
                  <a:pt x="4176145" y="0"/>
                </a:lnTo>
                <a:lnTo>
                  <a:pt x="4176145" y="2639324"/>
                </a:lnTo>
                <a:lnTo>
                  <a:pt x="0" y="263932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916144" y="-150887"/>
            <a:ext cx="2279005" cy="1894423"/>
          </a:xfrm>
          <a:custGeom>
            <a:avLst/>
            <a:gdLst/>
            <a:ahLst/>
            <a:cxnLst/>
            <a:rect r="r" b="b" t="t" l="l"/>
            <a:pathLst>
              <a:path h="1894423" w="2279005">
                <a:moveTo>
                  <a:pt x="0" y="0"/>
                </a:moveTo>
                <a:lnTo>
                  <a:pt x="2279004" y="0"/>
                </a:lnTo>
                <a:lnTo>
                  <a:pt x="2279004" y="1894422"/>
                </a:lnTo>
                <a:lnTo>
                  <a:pt x="0" y="189442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680059" y="433229"/>
            <a:ext cx="3015590" cy="3038378"/>
          </a:xfrm>
          <a:custGeom>
            <a:avLst/>
            <a:gdLst/>
            <a:ahLst/>
            <a:cxnLst/>
            <a:rect r="r" b="b" t="t" l="l"/>
            <a:pathLst>
              <a:path h="3038378" w="3015590">
                <a:moveTo>
                  <a:pt x="0" y="0"/>
                </a:moveTo>
                <a:lnTo>
                  <a:pt x="3015591" y="0"/>
                </a:lnTo>
                <a:lnTo>
                  <a:pt x="3015591" y="3038379"/>
                </a:lnTo>
                <a:lnTo>
                  <a:pt x="0" y="303837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1657835" y="2574248"/>
            <a:ext cx="2374840" cy="1543646"/>
          </a:xfrm>
          <a:custGeom>
            <a:avLst/>
            <a:gdLst/>
            <a:ahLst/>
            <a:cxnLst/>
            <a:rect r="r" b="b" t="t" l="l"/>
            <a:pathLst>
              <a:path h="1543646" w="2374840">
                <a:moveTo>
                  <a:pt x="0" y="0"/>
                </a:moveTo>
                <a:lnTo>
                  <a:pt x="2374840" y="0"/>
                </a:lnTo>
                <a:lnTo>
                  <a:pt x="2374840" y="1543646"/>
                </a:lnTo>
                <a:lnTo>
                  <a:pt x="0" y="154364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true" flipV="false" rot="0">
            <a:off x="10690210" y="1028700"/>
            <a:ext cx="6962769" cy="4778200"/>
          </a:xfrm>
          <a:custGeom>
            <a:avLst/>
            <a:gdLst/>
            <a:ahLst/>
            <a:cxnLst/>
            <a:rect r="r" b="b" t="t" l="l"/>
            <a:pathLst>
              <a:path h="4778200" w="6962769">
                <a:moveTo>
                  <a:pt x="6962769" y="0"/>
                </a:moveTo>
                <a:lnTo>
                  <a:pt x="0" y="0"/>
                </a:lnTo>
                <a:lnTo>
                  <a:pt x="0" y="4778200"/>
                </a:lnTo>
                <a:lnTo>
                  <a:pt x="6962769" y="4778200"/>
                </a:lnTo>
                <a:lnTo>
                  <a:pt x="6962769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5469580" y="1952419"/>
            <a:ext cx="1096033" cy="2057400"/>
          </a:xfrm>
          <a:custGeom>
            <a:avLst/>
            <a:gdLst/>
            <a:ahLst/>
            <a:cxnLst/>
            <a:rect r="r" b="b" t="t" l="l"/>
            <a:pathLst>
              <a:path h="2057400" w="1096033">
                <a:moveTo>
                  <a:pt x="0" y="0"/>
                </a:moveTo>
                <a:lnTo>
                  <a:pt x="1096033" y="0"/>
                </a:lnTo>
                <a:lnTo>
                  <a:pt x="1096033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4373547" y="2193515"/>
            <a:ext cx="1096033" cy="2057400"/>
          </a:xfrm>
          <a:custGeom>
            <a:avLst/>
            <a:gdLst/>
            <a:ahLst/>
            <a:cxnLst/>
            <a:rect r="r" b="b" t="t" l="l"/>
            <a:pathLst>
              <a:path h="2057400" w="1096033">
                <a:moveTo>
                  <a:pt x="0" y="0"/>
                </a:moveTo>
                <a:lnTo>
                  <a:pt x="1096033" y="0"/>
                </a:lnTo>
                <a:lnTo>
                  <a:pt x="1096033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6556946" y="1684943"/>
            <a:ext cx="1096033" cy="2057400"/>
          </a:xfrm>
          <a:custGeom>
            <a:avLst/>
            <a:gdLst/>
            <a:ahLst/>
            <a:cxnLst/>
            <a:rect r="r" b="b" t="t" l="l"/>
            <a:pathLst>
              <a:path h="2057400" w="1096033">
                <a:moveTo>
                  <a:pt x="0" y="0"/>
                </a:moveTo>
                <a:lnTo>
                  <a:pt x="1096033" y="0"/>
                </a:lnTo>
                <a:lnTo>
                  <a:pt x="1096033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0666576" y="2798232"/>
            <a:ext cx="3505018" cy="2663814"/>
          </a:xfrm>
          <a:custGeom>
            <a:avLst/>
            <a:gdLst/>
            <a:ahLst/>
            <a:cxnLst/>
            <a:rect r="r" b="b" t="t" l="l"/>
            <a:pathLst>
              <a:path h="2663814" w="3505018">
                <a:moveTo>
                  <a:pt x="0" y="0"/>
                </a:moveTo>
                <a:lnTo>
                  <a:pt x="3505019" y="0"/>
                </a:lnTo>
                <a:lnTo>
                  <a:pt x="3505019" y="2663814"/>
                </a:lnTo>
                <a:lnTo>
                  <a:pt x="0" y="2663814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6334280" y="1768157"/>
            <a:ext cx="2168329" cy="4043504"/>
          </a:xfrm>
          <a:custGeom>
            <a:avLst/>
            <a:gdLst/>
            <a:ahLst/>
            <a:cxnLst/>
            <a:rect r="r" b="b" t="t" l="l"/>
            <a:pathLst>
              <a:path h="4043504" w="2168329">
                <a:moveTo>
                  <a:pt x="0" y="0"/>
                </a:moveTo>
                <a:lnTo>
                  <a:pt x="2168329" y="0"/>
                </a:lnTo>
                <a:lnTo>
                  <a:pt x="2168329" y="4043504"/>
                </a:lnTo>
                <a:lnTo>
                  <a:pt x="0" y="4043504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0" t="0" r="0" b="0"/>
            </a:stretch>
          </a:blipFill>
        </p:spPr>
      </p:sp>
      <p:sp>
        <p:nvSpPr>
          <p:cNvPr name="TextBox 13" id="13"/>
          <p:cNvSpPr txBox="true"/>
          <p:nvPr/>
        </p:nvSpPr>
        <p:spPr>
          <a:xfrm rot="0">
            <a:off x="1623651" y="5640557"/>
            <a:ext cx="15834365" cy="33714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947"/>
              </a:lnSpc>
            </a:pPr>
            <a:r>
              <a:rPr lang="en-US" sz="6391">
                <a:solidFill>
                  <a:srgbClr val="FFFFFF"/>
                </a:solidFill>
                <a:latin typeface="Lilita One"/>
                <a:ea typeface="Lilita One"/>
                <a:cs typeface="Lilita One"/>
                <a:sym typeface="Lilita One"/>
              </a:rPr>
              <a:t>On the 15th day of the first lunar month, </a:t>
            </a:r>
          </a:p>
          <a:p>
            <a:pPr algn="l">
              <a:lnSpc>
                <a:spcPts val="8947"/>
              </a:lnSpc>
            </a:pPr>
            <a:r>
              <a:rPr lang="en-US" sz="6391">
                <a:solidFill>
                  <a:srgbClr val="FFFFFF"/>
                </a:solidFill>
                <a:latin typeface="Lilita One"/>
                <a:ea typeface="Lilita One"/>
                <a:cs typeface="Lilita One"/>
                <a:sym typeface="Lilita One"/>
              </a:rPr>
              <a:t>the whole city lit up, </a:t>
            </a:r>
          </a:p>
          <a:p>
            <a:pPr algn="l">
              <a:lnSpc>
                <a:spcPts val="8947"/>
              </a:lnSpc>
              <a:spcBef>
                <a:spcPct val="0"/>
              </a:spcBef>
            </a:pPr>
            <a:r>
              <a:rPr lang="en-US" sz="6391">
                <a:solidFill>
                  <a:srgbClr val="FFFFFF"/>
                </a:solidFill>
                <a:latin typeface="Lilita One"/>
                <a:ea typeface="Lilita One"/>
                <a:cs typeface="Lilita One"/>
                <a:sym typeface="Lilita One"/>
              </a:rPr>
              <a:t>and Yuanxiao was allowed to see her family. </a:t>
            </a:r>
          </a:p>
        </p:txBody>
      </p:sp>
      <p:sp>
        <p:nvSpPr>
          <p:cNvPr name="Freeform 14" id="14"/>
          <p:cNvSpPr/>
          <p:nvPr/>
        </p:nvSpPr>
        <p:spPr>
          <a:xfrm flipH="false" flipV="false" rot="0">
            <a:off x="9588459" y="-490489"/>
            <a:ext cx="3015590" cy="3038378"/>
          </a:xfrm>
          <a:custGeom>
            <a:avLst/>
            <a:gdLst/>
            <a:ahLst/>
            <a:cxnLst/>
            <a:rect r="r" b="b" t="t" l="l"/>
            <a:pathLst>
              <a:path h="3038378" w="3015590">
                <a:moveTo>
                  <a:pt x="0" y="0"/>
                </a:moveTo>
                <a:lnTo>
                  <a:pt x="3015590" y="0"/>
                </a:lnTo>
                <a:lnTo>
                  <a:pt x="3015590" y="3038378"/>
                </a:lnTo>
                <a:lnTo>
                  <a:pt x="0" y="303837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391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-3439977"/>
            <a:ext cx="17706823" cy="13324384"/>
          </a:xfrm>
          <a:custGeom>
            <a:avLst/>
            <a:gdLst/>
            <a:ahLst/>
            <a:cxnLst/>
            <a:rect r="r" b="b" t="t" l="l"/>
            <a:pathLst>
              <a:path h="13324384" w="17706823">
                <a:moveTo>
                  <a:pt x="0" y="0"/>
                </a:moveTo>
                <a:lnTo>
                  <a:pt x="17706823" y="0"/>
                </a:lnTo>
                <a:lnTo>
                  <a:pt x="17706823" y="13324384"/>
                </a:lnTo>
                <a:lnTo>
                  <a:pt x="0" y="1332438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171929" y="2798232"/>
            <a:ext cx="4176146" cy="2639324"/>
          </a:xfrm>
          <a:custGeom>
            <a:avLst/>
            <a:gdLst/>
            <a:ahLst/>
            <a:cxnLst/>
            <a:rect r="r" b="b" t="t" l="l"/>
            <a:pathLst>
              <a:path h="2639324" w="4176146">
                <a:moveTo>
                  <a:pt x="0" y="0"/>
                </a:moveTo>
                <a:lnTo>
                  <a:pt x="4176145" y="0"/>
                </a:lnTo>
                <a:lnTo>
                  <a:pt x="4176145" y="2639324"/>
                </a:lnTo>
                <a:lnTo>
                  <a:pt x="0" y="263932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916144" y="-150887"/>
            <a:ext cx="2279005" cy="1894423"/>
          </a:xfrm>
          <a:custGeom>
            <a:avLst/>
            <a:gdLst/>
            <a:ahLst/>
            <a:cxnLst/>
            <a:rect r="r" b="b" t="t" l="l"/>
            <a:pathLst>
              <a:path h="1894423" w="2279005">
                <a:moveTo>
                  <a:pt x="0" y="0"/>
                </a:moveTo>
                <a:lnTo>
                  <a:pt x="2279004" y="0"/>
                </a:lnTo>
                <a:lnTo>
                  <a:pt x="2279004" y="1894422"/>
                </a:lnTo>
                <a:lnTo>
                  <a:pt x="0" y="189442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680059" y="433229"/>
            <a:ext cx="3015590" cy="3038378"/>
          </a:xfrm>
          <a:custGeom>
            <a:avLst/>
            <a:gdLst/>
            <a:ahLst/>
            <a:cxnLst/>
            <a:rect r="r" b="b" t="t" l="l"/>
            <a:pathLst>
              <a:path h="3038378" w="3015590">
                <a:moveTo>
                  <a:pt x="0" y="0"/>
                </a:moveTo>
                <a:lnTo>
                  <a:pt x="3015591" y="0"/>
                </a:lnTo>
                <a:lnTo>
                  <a:pt x="3015591" y="3038379"/>
                </a:lnTo>
                <a:lnTo>
                  <a:pt x="0" y="303837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1657835" y="2574248"/>
            <a:ext cx="2374840" cy="1543646"/>
          </a:xfrm>
          <a:custGeom>
            <a:avLst/>
            <a:gdLst/>
            <a:ahLst/>
            <a:cxnLst/>
            <a:rect r="r" b="b" t="t" l="l"/>
            <a:pathLst>
              <a:path h="1543646" w="2374840">
                <a:moveTo>
                  <a:pt x="0" y="0"/>
                </a:moveTo>
                <a:lnTo>
                  <a:pt x="2374840" y="0"/>
                </a:lnTo>
                <a:lnTo>
                  <a:pt x="2374840" y="1543646"/>
                </a:lnTo>
                <a:lnTo>
                  <a:pt x="0" y="154364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true" flipV="false" rot="0">
            <a:off x="10690210" y="1028700"/>
            <a:ext cx="6962769" cy="4778200"/>
          </a:xfrm>
          <a:custGeom>
            <a:avLst/>
            <a:gdLst/>
            <a:ahLst/>
            <a:cxnLst/>
            <a:rect r="r" b="b" t="t" l="l"/>
            <a:pathLst>
              <a:path h="4778200" w="6962769">
                <a:moveTo>
                  <a:pt x="6962769" y="0"/>
                </a:moveTo>
                <a:lnTo>
                  <a:pt x="0" y="0"/>
                </a:lnTo>
                <a:lnTo>
                  <a:pt x="0" y="4778200"/>
                </a:lnTo>
                <a:lnTo>
                  <a:pt x="6962769" y="4778200"/>
                </a:lnTo>
                <a:lnTo>
                  <a:pt x="6962769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5469580" y="1952419"/>
            <a:ext cx="1096033" cy="2057400"/>
          </a:xfrm>
          <a:custGeom>
            <a:avLst/>
            <a:gdLst/>
            <a:ahLst/>
            <a:cxnLst/>
            <a:rect r="r" b="b" t="t" l="l"/>
            <a:pathLst>
              <a:path h="2057400" w="1096033">
                <a:moveTo>
                  <a:pt x="0" y="0"/>
                </a:moveTo>
                <a:lnTo>
                  <a:pt x="1096033" y="0"/>
                </a:lnTo>
                <a:lnTo>
                  <a:pt x="1096033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4373547" y="2193515"/>
            <a:ext cx="1096033" cy="2057400"/>
          </a:xfrm>
          <a:custGeom>
            <a:avLst/>
            <a:gdLst/>
            <a:ahLst/>
            <a:cxnLst/>
            <a:rect r="r" b="b" t="t" l="l"/>
            <a:pathLst>
              <a:path h="2057400" w="1096033">
                <a:moveTo>
                  <a:pt x="0" y="0"/>
                </a:moveTo>
                <a:lnTo>
                  <a:pt x="1096033" y="0"/>
                </a:lnTo>
                <a:lnTo>
                  <a:pt x="1096033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6556946" y="1684943"/>
            <a:ext cx="1096033" cy="2057400"/>
          </a:xfrm>
          <a:custGeom>
            <a:avLst/>
            <a:gdLst/>
            <a:ahLst/>
            <a:cxnLst/>
            <a:rect r="r" b="b" t="t" l="l"/>
            <a:pathLst>
              <a:path h="2057400" w="1096033">
                <a:moveTo>
                  <a:pt x="0" y="0"/>
                </a:moveTo>
                <a:lnTo>
                  <a:pt x="1096033" y="0"/>
                </a:lnTo>
                <a:lnTo>
                  <a:pt x="1096033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9588459" y="-490489"/>
            <a:ext cx="3015590" cy="3038378"/>
          </a:xfrm>
          <a:custGeom>
            <a:avLst/>
            <a:gdLst/>
            <a:ahLst/>
            <a:cxnLst/>
            <a:rect r="r" b="b" t="t" l="l"/>
            <a:pathLst>
              <a:path h="3038378" w="3015590">
                <a:moveTo>
                  <a:pt x="0" y="0"/>
                </a:moveTo>
                <a:lnTo>
                  <a:pt x="3015590" y="0"/>
                </a:lnTo>
                <a:lnTo>
                  <a:pt x="3015590" y="3038378"/>
                </a:lnTo>
                <a:lnTo>
                  <a:pt x="0" y="303837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6543197" y="483188"/>
            <a:ext cx="4620429" cy="6153113"/>
          </a:xfrm>
          <a:custGeom>
            <a:avLst/>
            <a:gdLst/>
            <a:ahLst/>
            <a:cxnLst/>
            <a:rect r="r" b="b" t="t" l="l"/>
            <a:pathLst>
              <a:path h="6153113" w="4620429">
                <a:moveTo>
                  <a:pt x="0" y="0"/>
                </a:moveTo>
                <a:lnTo>
                  <a:pt x="4620429" y="0"/>
                </a:lnTo>
                <a:lnTo>
                  <a:pt x="4620429" y="6153113"/>
                </a:lnTo>
                <a:lnTo>
                  <a:pt x="0" y="615311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8524100" y="3107596"/>
            <a:ext cx="658623" cy="229237"/>
          </a:xfrm>
          <a:custGeom>
            <a:avLst/>
            <a:gdLst/>
            <a:ahLst/>
            <a:cxnLst/>
            <a:rect r="r" b="b" t="t" l="l"/>
            <a:pathLst>
              <a:path h="229237" w="658623">
                <a:moveTo>
                  <a:pt x="0" y="0"/>
                </a:moveTo>
                <a:lnTo>
                  <a:pt x="658623" y="0"/>
                </a:lnTo>
                <a:lnTo>
                  <a:pt x="658623" y="229237"/>
                </a:lnTo>
                <a:lnTo>
                  <a:pt x="0" y="229237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4" id="14"/>
          <p:cNvSpPr/>
          <p:nvPr/>
        </p:nvSpPr>
        <p:spPr>
          <a:xfrm flipH="false" flipV="false" rot="0">
            <a:off x="9250224" y="3482511"/>
            <a:ext cx="2350408" cy="2091863"/>
          </a:xfrm>
          <a:custGeom>
            <a:avLst/>
            <a:gdLst/>
            <a:ahLst/>
            <a:cxnLst/>
            <a:rect r="r" b="b" t="t" l="l"/>
            <a:pathLst>
              <a:path h="2091863" w="2350408">
                <a:moveTo>
                  <a:pt x="0" y="0"/>
                </a:moveTo>
                <a:lnTo>
                  <a:pt x="2350408" y="0"/>
                </a:lnTo>
                <a:lnTo>
                  <a:pt x="2350408" y="2091864"/>
                </a:lnTo>
                <a:lnTo>
                  <a:pt x="0" y="2091864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5" id="15"/>
          <p:cNvSpPr/>
          <p:nvPr/>
        </p:nvSpPr>
        <p:spPr>
          <a:xfrm flipH="false" flipV="false" rot="0">
            <a:off x="12438782" y="3559745"/>
            <a:ext cx="3465626" cy="2444842"/>
          </a:xfrm>
          <a:custGeom>
            <a:avLst/>
            <a:gdLst/>
            <a:ahLst/>
            <a:cxnLst/>
            <a:rect r="r" b="b" t="t" l="l"/>
            <a:pathLst>
              <a:path h="2444842" w="3465626">
                <a:moveTo>
                  <a:pt x="0" y="0"/>
                </a:moveTo>
                <a:lnTo>
                  <a:pt x="3465626" y="0"/>
                </a:lnTo>
                <a:lnTo>
                  <a:pt x="3465626" y="2444841"/>
                </a:lnTo>
                <a:lnTo>
                  <a:pt x="0" y="2444841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6" id="16"/>
          <p:cNvSpPr txBox="true"/>
          <p:nvPr/>
        </p:nvSpPr>
        <p:spPr>
          <a:xfrm rot="0">
            <a:off x="1671276" y="6564136"/>
            <a:ext cx="15834365" cy="223796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947"/>
              </a:lnSpc>
            </a:pPr>
            <a:r>
              <a:rPr lang="en-US" sz="6391">
                <a:solidFill>
                  <a:srgbClr val="FFFFFF"/>
                </a:solidFill>
                <a:latin typeface="Lilita One"/>
                <a:ea typeface="Lilita One"/>
                <a:cs typeface="Lilita One"/>
                <a:sym typeface="Lilita One"/>
              </a:rPr>
              <a:t>The emperor loved the celebration </a:t>
            </a:r>
          </a:p>
          <a:p>
            <a:pPr algn="l">
              <a:lnSpc>
                <a:spcPts val="8947"/>
              </a:lnSpc>
              <a:spcBef>
                <a:spcPct val="0"/>
              </a:spcBef>
            </a:pPr>
            <a:r>
              <a:rPr lang="en-US" sz="6391">
                <a:solidFill>
                  <a:srgbClr val="FFFFFF"/>
                </a:solidFill>
                <a:latin typeface="Lilita One"/>
                <a:ea typeface="Lilita One"/>
                <a:cs typeface="Lilita One"/>
                <a:sym typeface="Lilita One"/>
              </a:rPr>
              <a:t>and made it a tradition.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391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-3439977"/>
            <a:ext cx="17706823" cy="13324384"/>
          </a:xfrm>
          <a:custGeom>
            <a:avLst/>
            <a:gdLst/>
            <a:ahLst/>
            <a:cxnLst/>
            <a:rect r="r" b="b" t="t" l="l"/>
            <a:pathLst>
              <a:path h="13324384" w="17706823">
                <a:moveTo>
                  <a:pt x="0" y="0"/>
                </a:moveTo>
                <a:lnTo>
                  <a:pt x="17706823" y="0"/>
                </a:lnTo>
                <a:lnTo>
                  <a:pt x="17706823" y="13324384"/>
                </a:lnTo>
                <a:lnTo>
                  <a:pt x="0" y="1332438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-171929" y="2798232"/>
            <a:ext cx="4176146" cy="2639324"/>
          </a:xfrm>
          <a:custGeom>
            <a:avLst/>
            <a:gdLst/>
            <a:ahLst/>
            <a:cxnLst/>
            <a:rect r="r" b="b" t="t" l="l"/>
            <a:pathLst>
              <a:path h="2639324" w="4176146">
                <a:moveTo>
                  <a:pt x="0" y="0"/>
                </a:moveTo>
                <a:lnTo>
                  <a:pt x="4176145" y="0"/>
                </a:lnTo>
                <a:lnTo>
                  <a:pt x="4176145" y="2639324"/>
                </a:lnTo>
                <a:lnTo>
                  <a:pt x="0" y="263932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916144" y="-150887"/>
            <a:ext cx="2279005" cy="1894423"/>
          </a:xfrm>
          <a:custGeom>
            <a:avLst/>
            <a:gdLst/>
            <a:ahLst/>
            <a:cxnLst/>
            <a:rect r="r" b="b" t="t" l="l"/>
            <a:pathLst>
              <a:path h="1894423" w="2279005">
                <a:moveTo>
                  <a:pt x="0" y="0"/>
                </a:moveTo>
                <a:lnTo>
                  <a:pt x="2279004" y="0"/>
                </a:lnTo>
                <a:lnTo>
                  <a:pt x="2279004" y="1894422"/>
                </a:lnTo>
                <a:lnTo>
                  <a:pt x="0" y="1894422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680059" y="433229"/>
            <a:ext cx="3015590" cy="3038378"/>
          </a:xfrm>
          <a:custGeom>
            <a:avLst/>
            <a:gdLst/>
            <a:ahLst/>
            <a:cxnLst/>
            <a:rect r="r" b="b" t="t" l="l"/>
            <a:pathLst>
              <a:path h="3038378" w="3015590">
                <a:moveTo>
                  <a:pt x="0" y="0"/>
                </a:moveTo>
                <a:lnTo>
                  <a:pt x="3015591" y="0"/>
                </a:lnTo>
                <a:lnTo>
                  <a:pt x="3015591" y="3038379"/>
                </a:lnTo>
                <a:lnTo>
                  <a:pt x="0" y="303837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1657835" y="2574248"/>
            <a:ext cx="2374840" cy="1543646"/>
          </a:xfrm>
          <a:custGeom>
            <a:avLst/>
            <a:gdLst/>
            <a:ahLst/>
            <a:cxnLst/>
            <a:rect r="r" b="b" t="t" l="l"/>
            <a:pathLst>
              <a:path h="1543646" w="2374840">
                <a:moveTo>
                  <a:pt x="0" y="0"/>
                </a:moveTo>
                <a:lnTo>
                  <a:pt x="2374840" y="0"/>
                </a:lnTo>
                <a:lnTo>
                  <a:pt x="2374840" y="1543646"/>
                </a:lnTo>
                <a:lnTo>
                  <a:pt x="0" y="154364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true" flipV="false" rot="0">
            <a:off x="10690210" y="1028700"/>
            <a:ext cx="6962769" cy="4778200"/>
          </a:xfrm>
          <a:custGeom>
            <a:avLst/>
            <a:gdLst/>
            <a:ahLst/>
            <a:cxnLst/>
            <a:rect r="r" b="b" t="t" l="l"/>
            <a:pathLst>
              <a:path h="4778200" w="6962769">
                <a:moveTo>
                  <a:pt x="6962769" y="0"/>
                </a:moveTo>
                <a:lnTo>
                  <a:pt x="0" y="0"/>
                </a:lnTo>
                <a:lnTo>
                  <a:pt x="0" y="4778200"/>
                </a:lnTo>
                <a:lnTo>
                  <a:pt x="6962769" y="4778200"/>
                </a:lnTo>
                <a:lnTo>
                  <a:pt x="6962769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5469580" y="1952419"/>
            <a:ext cx="1096033" cy="2057400"/>
          </a:xfrm>
          <a:custGeom>
            <a:avLst/>
            <a:gdLst/>
            <a:ahLst/>
            <a:cxnLst/>
            <a:rect r="r" b="b" t="t" l="l"/>
            <a:pathLst>
              <a:path h="2057400" w="1096033">
                <a:moveTo>
                  <a:pt x="0" y="0"/>
                </a:moveTo>
                <a:lnTo>
                  <a:pt x="1096033" y="0"/>
                </a:lnTo>
                <a:lnTo>
                  <a:pt x="1096033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4373547" y="2193515"/>
            <a:ext cx="1096033" cy="2057400"/>
          </a:xfrm>
          <a:custGeom>
            <a:avLst/>
            <a:gdLst/>
            <a:ahLst/>
            <a:cxnLst/>
            <a:rect r="r" b="b" t="t" l="l"/>
            <a:pathLst>
              <a:path h="2057400" w="1096033">
                <a:moveTo>
                  <a:pt x="0" y="0"/>
                </a:moveTo>
                <a:lnTo>
                  <a:pt x="1096033" y="0"/>
                </a:lnTo>
                <a:lnTo>
                  <a:pt x="1096033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6556946" y="1684943"/>
            <a:ext cx="1096033" cy="2057400"/>
          </a:xfrm>
          <a:custGeom>
            <a:avLst/>
            <a:gdLst/>
            <a:ahLst/>
            <a:cxnLst/>
            <a:rect r="r" b="b" t="t" l="l"/>
            <a:pathLst>
              <a:path h="2057400" w="1096033">
                <a:moveTo>
                  <a:pt x="0" y="0"/>
                </a:moveTo>
                <a:lnTo>
                  <a:pt x="1096033" y="0"/>
                </a:lnTo>
                <a:lnTo>
                  <a:pt x="1096033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5531495" y="2193515"/>
            <a:ext cx="3015590" cy="3038378"/>
          </a:xfrm>
          <a:custGeom>
            <a:avLst/>
            <a:gdLst/>
            <a:ahLst/>
            <a:cxnLst/>
            <a:rect r="r" b="b" t="t" l="l"/>
            <a:pathLst>
              <a:path h="3038378" w="3015590">
                <a:moveTo>
                  <a:pt x="0" y="0"/>
                </a:moveTo>
                <a:lnTo>
                  <a:pt x="3015590" y="0"/>
                </a:lnTo>
                <a:lnTo>
                  <a:pt x="3015590" y="3038378"/>
                </a:lnTo>
                <a:lnTo>
                  <a:pt x="0" y="303837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0">
            <a:off x="11112442" y="3471608"/>
            <a:ext cx="3465626" cy="2444842"/>
          </a:xfrm>
          <a:custGeom>
            <a:avLst/>
            <a:gdLst/>
            <a:ahLst/>
            <a:cxnLst/>
            <a:rect r="r" b="b" t="t" l="l"/>
            <a:pathLst>
              <a:path h="2444842" w="3465626">
                <a:moveTo>
                  <a:pt x="0" y="0"/>
                </a:moveTo>
                <a:lnTo>
                  <a:pt x="3465626" y="0"/>
                </a:lnTo>
                <a:lnTo>
                  <a:pt x="3465626" y="2444841"/>
                </a:lnTo>
                <a:lnTo>
                  <a:pt x="0" y="2444841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0">
            <a:off x="13695979" y="5143500"/>
            <a:ext cx="2451170" cy="2949985"/>
          </a:xfrm>
          <a:custGeom>
            <a:avLst/>
            <a:gdLst/>
            <a:ahLst/>
            <a:cxnLst/>
            <a:rect r="r" b="b" t="t" l="l"/>
            <a:pathLst>
              <a:path h="2949985" w="2451170">
                <a:moveTo>
                  <a:pt x="0" y="0"/>
                </a:moveTo>
                <a:lnTo>
                  <a:pt x="2451170" y="0"/>
                </a:lnTo>
                <a:lnTo>
                  <a:pt x="2451170" y="2949985"/>
                </a:lnTo>
                <a:lnTo>
                  <a:pt x="0" y="294998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1577995" y="5871236"/>
            <a:ext cx="15132011" cy="33714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947"/>
              </a:lnSpc>
            </a:pPr>
            <a:r>
              <a:rPr lang="en-US" sz="6391">
                <a:solidFill>
                  <a:srgbClr val="FFFFFF"/>
                </a:solidFill>
                <a:latin typeface="Lilita One"/>
                <a:ea typeface="Lilita One"/>
                <a:cs typeface="Lilita One"/>
                <a:sym typeface="Lilita One"/>
              </a:rPr>
              <a:t>People also named sweet rice balls "Yuanxiao" after her, </a:t>
            </a:r>
          </a:p>
          <a:p>
            <a:pPr algn="l">
              <a:lnSpc>
                <a:spcPts val="8947"/>
              </a:lnSpc>
              <a:spcBef>
                <a:spcPct val="0"/>
              </a:spcBef>
            </a:pPr>
            <a:r>
              <a:rPr lang="en-US" sz="6391">
                <a:solidFill>
                  <a:srgbClr val="FFFFFF"/>
                </a:solidFill>
                <a:latin typeface="Lilita One"/>
                <a:ea typeface="Lilita One"/>
                <a:cs typeface="Lilita One"/>
                <a:sym typeface="Lilita One"/>
              </a:rPr>
              <a:t>and that’s how the Lantern Festival began!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DAGerRk3ugI</dc:identifier>
  <dcterms:modified xsi:type="dcterms:W3CDTF">2011-08-01T06:04:30Z</dcterms:modified>
  <cp:revision>1</cp:revision>
  <dc:title>Purple Modern History Of Holi Festival Presentation</dc:title>
</cp:coreProperties>
</file>